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</p:sldIdLst>
  <p:sldSz cy="29260800" cx="36576000"/>
  <p:notesSz cx="9388475" cy="12771425"/>
  <p:embeddedFontLst>
    <p:embeddedFont>
      <p:font typeface="Raleway"/>
      <p:regular r:id="rId7"/>
      <p:bold r:id="rId8"/>
      <p:italic r:id="rId9"/>
      <p:boldItalic r:id="rId10"/>
    </p:embeddedFont>
    <p:embeddedFont>
      <p:font typeface="Constantia"/>
      <p:regular r:id="rId11"/>
      <p:bold r:id="rId12"/>
      <p:italic r:id="rId13"/>
      <p:boldItalic r:id="rId14"/>
    </p:embeddedFont>
    <p:embeddedFont>
      <p:font typeface="La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9216">
          <p15:clr>
            <a:srgbClr val="A4A3A4"/>
          </p15:clr>
        </p15:guide>
        <p15:guide id="2" pos="11521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9" roundtripDataSignature="AMtx7mg7z7Zhtx625NcTQ7VQVYQhmap9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216" orient="horz"/>
        <p:guide pos="1152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Constantia-regular.fntdata"/><Relationship Id="rId10" Type="http://schemas.openxmlformats.org/officeDocument/2006/relationships/font" Target="fonts/Raleway-boldItalic.fntdata"/><Relationship Id="rId13" Type="http://schemas.openxmlformats.org/officeDocument/2006/relationships/font" Target="fonts/Constantia-italic.fntdata"/><Relationship Id="rId12" Type="http://schemas.openxmlformats.org/officeDocument/2006/relationships/font" Target="fonts/Constantia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Raleway-italic.fntdata"/><Relationship Id="rId15" Type="http://schemas.openxmlformats.org/officeDocument/2006/relationships/font" Target="fonts/Lato-regular.fntdata"/><Relationship Id="rId14" Type="http://schemas.openxmlformats.org/officeDocument/2006/relationships/font" Target="fonts/Constantia-boldItalic.fntdata"/><Relationship Id="rId17" Type="http://schemas.openxmlformats.org/officeDocument/2006/relationships/font" Target="fonts/Lato-italic.fntdata"/><Relationship Id="rId16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19" Type="http://customschemas.google.com/relationships/presentationmetadata" Target="metadata"/><Relationship Id="rId6" Type="http://schemas.openxmlformats.org/officeDocument/2006/relationships/slide" Target="slides/slide1.xml"/><Relationship Id="rId18" Type="http://schemas.openxmlformats.org/officeDocument/2006/relationships/font" Target="fonts/Lato-boldItalic.fntdata"/><Relationship Id="rId7" Type="http://schemas.openxmlformats.org/officeDocument/2006/relationships/font" Target="fonts/Raleway-regular.fntdata"/><Relationship Id="rId8" Type="http://schemas.openxmlformats.org/officeDocument/2006/relationships/font" Target="fonts/Ralew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4059238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13600" lIns="27225" spcFirstLastPara="1" rIns="27225" wrap="square" tIns="136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314950" y="0"/>
            <a:ext cx="4081463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13600" lIns="27225" spcFirstLastPara="1" rIns="27225" wrap="square" tIns="136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704975" y="962025"/>
            <a:ext cx="5986463" cy="478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255713" y="6072188"/>
            <a:ext cx="6884987" cy="5751512"/>
          </a:xfrm>
          <a:prstGeom prst="rect">
            <a:avLst/>
          </a:prstGeom>
          <a:noFill/>
          <a:ln>
            <a:noFill/>
          </a:ln>
        </p:spPr>
        <p:txBody>
          <a:bodyPr anchorCtr="0" anchor="t" bIns="13600" lIns="27225" spcFirstLastPara="1" rIns="27225" wrap="square" tIns="136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2122150"/>
            <a:ext cx="4059238" cy="641350"/>
          </a:xfrm>
          <a:prstGeom prst="rect">
            <a:avLst/>
          </a:prstGeom>
          <a:noFill/>
          <a:ln>
            <a:noFill/>
          </a:ln>
        </p:spPr>
        <p:txBody>
          <a:bodyPr anchorCtr="0" anchor="b" bIns="13600" lIns="27225" spcFirstLastPara="1" rIns="27225" wrap="square" tIns="136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314950" y="12122150"/>
            <a:ext cx="4081463" cy="641350"/>
          </a:xfrm>
          <a:prstGeom prst="rect">
            <a:avLst/>
          </a:prstGeom>
          <a:noFill/>
          <a:ln>
            <a:noFill/>
          </a:ln>
        </p:spPr>
        <p:txBody>
          <a:bodyPr anchorCtr="0" anchor="b" bIns="13600" lIns="27225" spcFirstLastPara="1" rIns="27225" wrap="square" tIns="136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fld id="{00000000-1234-1234-1234-123412341234}" type="slidenum">
              <a:rPr b="0" i="0" lang="en-US" sz="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/>
          <p:nvPr>
            <p:ph idx="2" type="sldImg"/>
          </p:nvPr>
        </p:nvSpPr>
        <p:spPr>
          <a:xfrm>
            <a:off x="1704975" y="962025"/>
            <a:ext cx="5986463" cy="478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7" name="Google Shape;87;p1:notes"/>
          <p:cNvSpPr txBox="1"/>
          <p:nvPr>
            <p:ph idx="1" type="body"/>
          </p:nvPr>
        </p:nvSpPr>
        <p:spPr>
          <a:xfrm>
            <a:off x="1255713" y="6072188"/>
            <a:ext cx="6884987" cy="5751512"/>
          </a:xfrm>
          <a:prstGeom prst="rect">
            <a:avLst/>
          </a:prstGeom>
          <a:noFill/>
          <a:ln>
            <a:noFill/>
          </a:ln>
        </p:spPr>
        <p:txBody>
          <a:bodyPr anchorCtr="0" anchor="t" bIns="13600" lIns="27225" spcFirstLastPara="1" rIns="27225" wrap="square" tIns="13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" name="Google Shape;88;p1:notes"/>
          <p:cNvSpPr txBox="1"/>
          <p:nvPr>
            <p:ph idx="12" type="sldNum"/>
          </p:nvPr>
        </p:nvSpPr>
        <p:spPr>
          <a:xfrm>
            <a:off x="5314950" y="12122150"/>
            <a:ext cx="4081463" cy="641350"/>
          </a:xfrm>
          <a:prstGeom prst="rect">
            <a:avLst/>
          </a:prstGeom>
          <a:noFill/>
          <a:ln>
            <a:noFill/>
          </a:ln>
        </p:spPr>
        <p:txBody>
          <a:bodyPr anchorCtr="0" anchor="b" bIns="13600" lIns="27225" spcFirstLastPara="1" rIns="27225" wrap="square" tIns="136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/>
          <p:nvPr>
            <p:ph idx="10" type="dt"/>
          </p:nvPr>
        </p:nvSpPr>
        <p:spPr>
          <a:xfrm>
            <a:off x="2741864" y="26660700"/>
            <a:ext cx="7620000" cy="19504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" name="Google Shape;12;p3"/>
          <p:cNvSpPr txBox="1"/>
          <p:nvPr>
            <p:ph idx="11" type="ftr"/>
          </p:nvPr>
        </p:nvSpPr>
        <p:spPr>
          <a:xfrm>
            <a:off x="12498139" y="26660700"/>
            <a:ext cx="11579725" cy="1950433"/>
          </a:xfrm>
          <a:prstGeom prst="rect">
            <a:avLst/>
          </a:prstGeom>
          <a:noFill/>
          <a:ln>
            <a:noFill/>
          </a:ln>
        </p:spPr>
        <p:txBody>
          <a:bodyPr anchorCtr="0" anchor="t" bIns="45075" lIns="90175" spcFirstLastPara="1" rIns="90175" wrap="square" tIns="450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2" type="sldNum"/>
          </p:nvPr>
        </p:nvSpPr>
        <p:spPr>
          <a:xfrm>
            <a:off x="26214138" y="26660700"/>
            <a:ext cx="7620000" cy="1950433"/>
          </a:xfrm>
          <a:prstGeom prst="rect">
            <a:avLst/>
          </a:prstGeom>
          <a:noFill/>
          <a:ln>
            <a:noFill/>
          </a:ln>
        </p:spPr>
        <p:txBody>
          <a:bodyPr anchorCtr="0" anchor="t" bIns="45075" lIns="90175" spcFirstLastPara="1" rIns="90175" wrap="square" tIns="450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/>
          <p:nvPr>
            <p:ph type="title"/>
          </p:nvPr>
        </p:nvSpPr>
        <p:spPr>
          <a:xfrm>
            <a:off x="2741864" y="2601532"/>
            <a:ext cx="31092276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75" lIns="90175" spcFirstLastPara="1" rIns="90175" wrap="square" tIns="450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9" name="Google Shape;69;p12"/>
          <p:cNvSpPr txBox="1"/>
          <p:nvPr>
            <p:ph idx="1" type="body"/>
          </p:nvPr>
        </p:nvSpPr>
        <p:spPr>
          <a:xfrm rot="5400000">
            <a:off x="9511048" y="1686510"/>
            <a:ext cx="17553904" cy="31092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075" lIns="90175" spcFirstLastPara="1" rIns="90175" wrap="square" tIns="45075">
            <a:noAutofit/>
          </a:bodyPr>
          <a:lstStyle>
            <a:lvl1pPr indent="-1079500" lvl="0" marL="457200" marR="0" rtl="0" algn="l">
              <a:lnSpc>
                <a:spcPct val="100000"/>
              </a:lnSpc>
              <a:spcBef>
                <a:spcPts val="2680"/>
              </a:spcBef>
              <a:spcAft>
                <a:spcPts val="0"/>
              </a:spcAft>
              <a:buClr>
                <a:schemeClr val="dk1"/>
              </a:buClr>
              <a:buSzPts val="13400"/>
              <a:buFont typeface="Times New Roman"/>
              <a:buChar char="•"/>
              <a:defRPr b="0" i="0" sz="13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952500" lvl="1" marL="914400" marR="0" rtl="0" algn="l">
              <a:lnSpc>
                <a:spcPct val="100000"/>
              </a:lnSpc>
              <a:spcBef>
                <a:spcPts val="228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Times New Roman"/>
              <a:buChar char="–"/>
              <a:defRPr b="0" i="0" sz="1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69950" lvl="2" marL="1371600" marR="0" rtl="0" algn="l">
              <a:lnSpc>
                <a:spcPct val="100000"/>
              </a:lnSpc>
              <a:spcBef>
                <a:spcPts val="2020"/>
              </a:spcBef>
              <a:spcAft>
                <a:spcPts val="0"/>
              </a:spcAft>
              <a:buClr>
                <a:schemeClr val="dk1"/>
              </a:buClr>
              <a:buSzPts val="10100"/>
              <a:buFont typeface="Times New Roman"/>
              <a:buChar char="•"/>
              <a:defRPr b="0" i="0" sz="10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762000" lvl="3" marL="1828800" marR="0" rtl="0" algn="l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Times New Roman"/>
              <a:buChar char="–"/>
              <a:defRPr b="0" i="0" sz="8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762000" lvl="4" marL="2286000" marR="0" rtl="0" algn="l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Times New Roman"/>
              <a:buChar char="»"/>
              <a:defRPr b="0" i="0" sz="8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762000" lvl="5" marL="2743200" marR="0" rtl="0" algn="l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Times New Roman"/>
              <a:buChar char="»"/>
              <a:defRPr b="0" i="0" sz="8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762000" lvl="6" marL="3200400" marR="0" rtl="0" algn="l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Times New Roman"/>
              <a:buChar char="»"/>
              <a:defRPr b="0" i="0" sz="8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762000" lvl="7" marL="3657600" marR="0" rtl="0" algn="l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Times New Roman"/>
              <a:buChar char="»"/>
              <a:defRPr b="0" i="0" sz="8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762000" lvl="8" marL="4114800" marR="0" rtl="0" algn="l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Times New Roman"/>
              <a:buChar char="»"/>
              <a:defRPr b="0" i="0" sz="8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0" name="Google Shape;70;p12"/>
          <p:cNvSpPr txBox="1"/>
          <p:nvPr>
            <p:ph idx="10" type="dt"/>
          </p:nvPr>
        </p:nvSpPr>
        <p:spPr>
          <a:xfrm>
            <a:off x="2741864" y="26660700"/>
            <a:ext cx="7620000" cy="19504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1" type="ftr"/>
          </p:nvPr>
        </p:nvSpPr>
        <p:spPr>
          <a:xfrm>
            <a:off x="12498139" y="26660700"/>
            <a:ext cx="11579725" cy="1950433"/>
          </a:xfrm>
          <a:prstGeom prst="rect">
            <a:avLst/>
          </a:prstGeom>
          <a:noFill/>
          <a:ln>
            <a:noFill/>
          </a:ln>
        </p:spPr>
        <p:txBody>
          <a:bodyPr anchorCtr="0" anchor="t" bIns="45075" lIns="90175" spcFirstLastPara="1" rIns="90175" wrap="square" tIns="450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2" name="Google Shape;72;p12"/>
          <p:cNvSpPr txBox="1"/>
          <p:nvPr>
            <p:ph idx="12" type="sldNum"/>
          </p:nvPr>
        </p:nvSpPr>
        <p:spPr>
          <a:xfrm>
            <a:off x="26214138" y="26660700"/>
            <a:ext cx="7620000" cy="1950433"/>
          </a:xfrm>
          <a:prstGeom prst="rect">
            <a:avLst/>
          </a:prstGeom>
          <a:noFill/>
          <a:ln>
            <a:noFill/>
          </a:ln>
        </p:spPr>
        <p:txBody>
          <a:bodyPr anchorCtr="0" anchor="t" bIns="45075" lIns="90175" spcFirstLastPara="1" rIns="90175" wrap="square" tIns="450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type="title"/>
          </p:nvPr>
        </p:nvSpPr>
        <p:spPr>
          <a:xfrm rot="5400000">
            <a:off x="18243903" y="10419367"/>
            <a:ext cx="23408069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75" lIns="90175" spcFirstLastPara="1" rIns="90175" wrap="square" tIns="450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idx="1" type="body"/>
          </p:nvPr>
        </p:nvSpPr>
        <p:spPr>
          <a:xfrm rot="5400000">
            <a:off x="2633599" y="2709799"/>
            <a:ext cx="23408069" cy="23191536"/>
          </a:xfrm>
          <a:prstGeom prst="rect">
            <a:avLst/>
          </a:prstGeom>
          <a:noFill/>
          <a:ln>
            <a:noFill/>
          </a:ln>
        </p:spPr>
        <p:txBody>
          <a:bodyPr anchorCtr="0" anchor="t" bIns="45075" lIns="90175" spcFirstLastPara="1" rIns="90175" wrap="square" tIns="45075">
            <a:noAutofit/>
          </a:bodyPr>
          <a:lstStyle>
            <a:lvl1pPr indent="-1079500" lvl="0" marL="457200" marR="0" rtl="0" algn="l">
              <a:lnSpc>
                <a:spcPct val="100000"/>
              </a:lnSpc>
              <a:spcBef>
                <a:spcPts val="2680"/>
              </a:spcBef>
              <a:spcAft>
                <a:spcPts val="0"/>
              </a:spcAft>
              <a:buClr>
                <a:schemeClr val="dk1"/>
              </a:buClr>
              <a:buSzPts val="13400"/>
              <a:buFont typeface="Times New Roman"/>
              <a:buChar char="•"/>
              <a:defRPr b="0" i="0" sz="13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952500" lvl="1" marL="914400" marR="0" rtl="0" algn="l">
              <a:lnSpc>
                <a:spcPct val="100000"/>
              </a:lnSpc>
              <a:spcBef>
                <a:spcPts val="228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Times New Roman"/>
              <a:buChar char="–"/>
              <a:defRPr b="0" i="0" sz="1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69950" lvl="2" marL="1371600" marR="0" rtl="0" algn="l">
              <a:lnSpc>
                <a:spcPct val="100000"/>
              </a:lnSpc>
              <a:spcBef>
                <a:spcPts val="2020"/>
              </a:spcBef>
              <a:spcAft>
                <a:spcPts val="0"/>
              </a:spcAft>
              <a:buClr>
                <a:schemeClr val="dk1"/>
              </a:buClr>
              <a:buSzPts val="10100"/>
              <a:buFont typeface="Times New Roman"/>
              <a:buChar char="•"/>
              <a:defRPr b="0" i="0" sz="10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762000" lvl="3" marL="1828800" marR="0" rtl="0" algn="l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Times New Roman"/>
              <a:buChar char="–"/>
              <a:defRPr b="0" i="0" sz="8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762000" lvl="4" marL="2286000" marR="0" rtl="0" algn="l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Times New Roman"/>
              <a:buChar char="»"/>
              <a:defRPr b="0" i="0" sz="8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762000" lvl="5" marL="2743200" marR="0" rtl="0" algn="l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Times New Roman"/>
              <a:buChar char="»"/>
              <a:defRPr b="0" i="0" sz="8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762000" lvl="6" marL="3200400" marR="0" rtl="0" algn="l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Times New Roman"/>
              <a:buChar char="»"/>
              <a:defRPr b="0" i="0" sz="8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762000" lvl="7" marL="3657600" marR="0" rtl="0" algn="l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Times New Roman"/>
              <a:buChar char="»"/>
              <a:defRPr b="0" i="0" sz="8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762000" lvl="8" marL="4114800" marR="0" rtl="0" algn="l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Times New Roman"/>
              <a:buChar char="»"/>
              <a:defRPr b="0" i="0" sz="8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10" type="dt"/>
          </p:nvPr>
        </p:nvSpPr>
        <p:spPr>
          <a:xfrm>
            <a:off x="2741864" y="26660700"/>
            <a:ext cx="7620000" cy="19504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11" type="ftr"/>
          </p:nvPr>
        </p:nvSpPr>
        <p:spPr>
          <a:xfrm>
            <a:off x="12498139" y="26660700"/>
            <a:ext cx="11579725" cy="1950433"/>
          </a:xfrm>
          <a:prstGeom prst="rect">
            <a:avLst/>
          </a:prstGeom>
          <a:noFill/>
          <a:ln>
            <a:noFill/>
          </a:ln>
        </p:spPr>
        <p:txBody>
          <a:bodyPr anchorCtr="0" anchor="t" bIns="45075" lIns="90175" spcFirstLastPara="1" rIns="90175" wrap="square" tIns="450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8" name="Google Shape;78;p13"/>
          <p:cNvSpPr txBox="1"/>
          <p:nvPr>
            <p:ph idx="12" type="sldNum"/>
          </p:nvPr>
        </p:nvSpPr>
        <p:spPr>
          <a:xfrm>
            <a:off x="26214138" y="26660700"/>
            <a:ext cx="7620000" cy="1950433"/>
          </a:xfrm>
          <a:prstGeom prst="rect">
            <a:avLst/>
          </a:prstGeom>
          <a:noFill/>
          <a:ln>
            <a:noFill/>
          </a:ln>
        </p:spPr>
        <p:txBody>
          <a:bodyPr anchorCtr="0" anchor="t" bIns="45075" lIns="90175" spcFirstLastPara="1" rIns="90175" wrap="square" tIns="450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3e0ec5494c_0_194"/>
          <p:cNvSpPr txBox="1"/>
          <p:nvPr>
            <p:ph type="title"/>
          </p:nvPr>
        </p:nvSpPr>
        <p:spPr>
          <a:xfrm>
            <a:off x="5232600" y="7501653"/>
            <a:ext cx="28440000" cy="3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7175" lIns="417175" spcFirstLastPara="1" rIns="417175" wrap="square" tIns="4171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900"/>
              <a:buChar char="●"/>
              <a:defRPr sz="1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900"/>
              <a:buChar char="○"/>
              <a:defRPr sz="119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900"/>
              <a:buChar char="■"/>
              <a:defRPr sz="119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900"/>
              <a:buChar char="●"/>
              <a:defRPr sz="119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900"/>
              <a:buChar char="○"/>
              <a:defRPr sz="119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900"/>
              <a:buChar char="■"/>
              <a:defRPr sz="119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900"/>
              <a:buChar char="●"/>
              <a:defRPr sz="119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900"/>
              <a:buChar char="○"/>
              <a:defRPr sz="119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900"/>
              <a:buChar char="■"/>
              <a:defRPr sz="119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1" name="Google Shape;81;g13e0ec5494c_0_194"/>
          <p:cNvSpPr txBox="1"/>
          <p:nvPr>
            <p:ph idx="12" type="sldNum"/>
          </p:nvPr>
        </p:nvSpPr>
        <p:spPr>
          <a:xfrm>
            <a:off x="34145209" y="27021373"/>
            <a:ext cx="2194800" cy="22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7175" lIns="417175" spcFirstLastPara="1" rIns="417175" wrap="square" tIns="417175">
            <a:noAutofit/>
          </a:bodyPr>
          <a:lstStyle>
            <a:lvl1pPr lvl="0" rtl="0">
              <a:buNone/>
              <a:defRPr sz="6400">
                <a:solidFill>
                  <a:schemeClr val="lt1"/>
                </a:solidFill>
              </a:defRPr>
            </a:lvl1pPr>
            <a:lvl2pPr lvl="1" rtl="0">
              <a:buNone/>
              <a:defRPr sz="6400">
                <a:solidFill>
                  <a:schemeClr val="lt1"/>
                </a:solidFill>
              </a:defRPr>
            </a:lvl2pPr>
            <a:lvl3pPr lvl="2" rtl="0">
              <a:buNone/>
              <a:defRPr sz="6400">
                <a:solidFill>
                  <a:schemeClr val="lt1"/>
                </a:solidFill>
              </a:defRPr>
            </a:lvl3pPr>
            <a:lvl4pPr lvl="3" rtl="0">
              <a:buNone/>
              <a:defRPr sz="6400">
                <a:solidFill>
                  <a:schemeClr val="lt1"/>
                </a:solidFill>
              </a:defRPr>
            </a:lvl4pPr>
            <a:lvl5pPr lvl="4" rtl="0">
              <a:buNone/>
              <a:defRPr sz="6400">
                <a:solidFill>
                  <a:schemeClr val="lt1"/>
                </a:solidFill>
              </a:defRPr>
            </a:lvl5pPr>
            <a:lvl6pPr lvl="5" rtl="0">
              <a:buNone/>
              <a:defRPr sz="6400">
                <a:solidFill>
                  <a:schemeClr val="lt1"/>
                </a:solidFill>
              </a:defRPr>
            </a:lvl6pPr>
            <a:lvl7pPr lvl="6" rtl="0">
              <a:buNone/>
              <a:defRPr sz="6400">
                <a:solidFill>
                  <a:schemeClr val="lt1"/>
                </a:solidFill>
              </a:defRPr>
            </a:lvl7pPr>
            <a:lvl8pPr lvl="7" rtl="0">
              <a:buNone/>
              <a:defRPr sz="6400">
                <a:solidFill>
                  <a:schemeClr val="lt1"/>
                </a:solidFill>
              </a:defRPr>
            </a:lvl8pPr>
            <a:lvl9pPr lvl="8" rtl="0">
              <a:buNone/>
              <a:defRPr sz="6400"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g13e0ec5494c_0_194"/>
          <p:cNvSpPr txBox="1"/>
          <p:nvPr/>
        </p:nvSpPr>
        <p:spPr>
          <a:xfrm>
            <a:off x="906200" y="446578"/>
            <a:ext cx="3992400" cy="18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7175" lIns="417175" spcFirstLastPara="1" rIns="417175" wrap="square" tIns="417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27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3" name="Google Shape;83;g13e0ec5494c_0_194"/>
          <p:cNvSpPr txBox="1"/>
          <p:nvPr/>
        </p:nvSpPr>
        <p:spPr>
          <a:xfrm>
            <a:off x="5187068" y="446578"/>
            <a:ext cx="8402400" cy="18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7175" lIns="417175" spcFirstLastPara="1" rIns="417175" wrap="square" tIns="417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US" sz="2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27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4" name="Google Shape;84;g13e0ec5494c_0_194"/>
          <p:cNvSpPr txBox="1"/>
          <p:nvPr/>
        </p:nvSpPr>
        <p:spPr>
          <a:xfrm>
            <a:off x="32855739" y="446578"/>
            <a:ext cx="2823600" cy="18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7175" lIns="417175" spcFirstLastPara="1" rIns="417175" wrap="square" tIns="4171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27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ctrTitle"/>
          </p:nvPr>
        </p:nvSpPr>
        <p:spPr>
          <a:xfrm>
            <a:off x="2743200" y="9089625"/>
            <a:ext cx="31089601" cy="6272011"/>
          </a:xfrm>
          <a:prstGeom prst="rect">
            <a:avLst/>
          </a:prstGeom>
          <a:noFill/>
          <a:ln>
            <a:noFill/>
          </a:ln>
        </p:spPr>
        <p:txBody>
          <a:bodyPr anchorCtr="0" anchor="t" bIns="45075" lIns="90175" spcFirstLastPara="1" rIns="90175" wrap="square" tIns="450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6" name="Google Shape;16;p4"/>
          <p:cNvSpPr txBox="1"/>
          <p:nvPr>
            <p:ph idx="1" type="subTitle"/>
          </p:nvPr>
        </p:nvSpPr>
        <p:spPr>
          <a:xfrm>
            <a:off x="5486400" y="16580834"/>
            <a:ext cx="25603200" cy="7478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075" lIns="90175" spcFirstLastPara="1" rIns="90175" wrap="square" tIns="450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2680"/>
              </a:spcBef>
              <a:spcAft>
                <a:spcPts val="0"/>
              </a:spcAft>
              <a:buClr>
                <a:schemeClr val="dk1"/>
              </a:buClr>
              <a:buSzPts val="13400"/>
              <a:buFont typeface="Times New Roman"/>
              <a:buNone/>
              <a:defRPr b="0" i="0" sz="13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228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Times New Roman"/>
              <a:buNone/>
              <a:defRPr b="0" i="0" sz="1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2020"/>
              </a:spcBef>
              <a:spcAft>
                <a:spcPts val="0"/>
              </a:spcAft>
              <a:buClr>
                <a:schemeClr val="dk1"/>
              </a:buClr>
              <a:buSzPts val="10100"/>
              <a:buFont typeface="Times New Roman"/>
              <a:buNone/>
              <a:defRPr b="0" i="0" sz="10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Times New Roman"/>
              <a:buNone/>
              <a:defRPr b="0" i="0" sz="8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Times New Roman"/>
              <a:buNone/>
              <a:defRPr b="0" i="0" sz="8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Times New Roman"/>
              <a:buNone/>
              <a:defRPr b="0" i="0" sz="8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Times New Roman"/>
              <a:buNone/>
              <a:defRPr b="0" i="0" sz="8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Times New Roman"/>
              <a:buNone/>
              <a:defRPr b="0" i="0" sz="8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Times New Roman"/>
              <a:buNone/>
              <a:defRPr b="0" i="0" sz="8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0" type="dt"/>
          </p:nvPr>
        </p:nvSpPr>
        <p:spPr>
          <a:xfrm>
            <a:off x="2741864" y="26660700"/>
            <a:ext cx="7620000" cy="19504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1" type="ftr"/>
          </p:nvPr>
        </p:nvSpPr>
        <p:spPr>
          <a:xfrm>
            <a:off x="12498139" y="26660700"/>
            <a:ext cx="11579725" cy="1950433"/>
          </a:xfrm>
          <a:prstGeom prst="rect">
            <a:avLst/>
          </a:prstGeom>
          <a:noFill/>
          <a:ln>
            <a:noFill/>
          </a:ln>
        </p:spPr>
        <p:txBody>
          <a:bodyPr anchorCtr="0" anchor="t" bIns="45075" lIns="90175" spcFirstLastPara="1" rIns="90175" wrap="square" tIns="450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26214138" y="26660700"/>
            <a:ext cx="7620000" cy="1950433"/>
          </a:xfrm>
          <a:prstGeom prst="rect">
            <a:avLst/>
          </a:prstGeom>
          <a:noFill/>
          <a:ln>
            <a:noFill/>
          </a:ln>
        </p:spPr>
        <p:txBody>
          <a:bodyPr anchorCtr="0" anchor="t" bIns="45075" lIns="90175" spcFirstLastPara="1" rIns="90175" wrap="square" tIns="450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2741864" y="2601532"/>
            <a:ext cx="31092276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75" lIns="90175" spcFirstLastPara="1" rIns="90175" wrap="square" tIns="450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2741864" y="8455696"/>
            <a:ext cx="31092276" cy="17553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075" lIns="90175" spcFirstLastPara="1" rIns="90175" wrap="square" tIns="45075">
            <a:noAutofit/>
          </a:bodyPr>
          <a:lstStyle>
            <a:lvl1pPr indent="-1079500" lvl="0" marL="457200" marR="0" rtl="0" algn="l">
              <a:lnSpc>
                <a:spcPct val="100000"/>
              </a:lnSpc>
              <a:spcBef>
                <a:spcPts val="2680"/>
              </a:spcBef>
              <a:spcAft>
                <a:spcPts val="0"/>
              </a:spcAft>
              <a:buClr>
                <a:schemeClr val="dk1"/>
              </a:buClr>
              <a:buSzPts val="13400"/>
              <a:buFont typeface="Times New Roman"/>
              <a:buChar char="•"/>
              <a:defRPr b="0" i="0" sz="13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952500" lvl="1" marL="914400" marR="0" rtl="0" algn="l">
              <a:lnSpc>
                <a:spcPct val="100000"/>
              </a:lnSpc>
              <a:spcBef>
                <a:spcPts val="2280"/>
              </a:spcBef>
              <a:spcAft>
                <a:spcPts val="0"/>
              </a:spcAft>
              <a:buClr>
                <a:schemeClr val="dk1"/>
              </a:buClr>
              <a:buSzPts val="11400"/>
              <a:buFont typeface="Times New Roman"/>
              <a:buChar char="–"/>
              <a:defRPr b="0" i="0" sz="1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69950" lvl="2" marL="1371600" marR="0" rtl="0" algn="l">
              <a:lnSpc>
                <a:spcPct val="100000"/>
              </a:lnSpc>
              <a:spcBef>
                <a:spcPts val="2020"/>
              </a:spcBef>
              <a:spcAft>
                <a:spcPts val="0"/>
              </a:spcAft>
              <a:buClr>
                <a:schemeClr val="dk1"/>
              </a:buClr>
              <a:buSzPts val="10100"/>
              <a:buFont typeface="Times New Roman"/>
              <a:buChar char="•"/>
              <a:defRPr b="0" i="0" sz="10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762000" lvl="3" marL="1828800" marR="0" rtl="0" algn="l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Times New Roman"/>
              <a:buChar char="–"/>
              <a:defRPr b="0" i="0" sz="8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762000" lvl="4" marL="2286000" marR="0" rtl="0" algn="l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Times New Roman"/>
              <a:buChar char="»"/>
              <a:defRPr b="0" i="0" sz="8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762000" lvl="5" marL="2743200" marR="0" rtl="0" algn="l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Times New Roman"/>
              <a:buChar char="»"/>
              <a:defRPr b="0" i="0" sz="8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762000" lvl="6" marL="3200400" marR="0" rtl="0" algn="l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Times New Roman"/>
              <a:buChar char="»"/>
              <a:defRPr b="0" i="0" sz="8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762000" lvl="7" marL="3657600" marR="0" rtl="0" algn="l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Times New Roman"/>
              <a:buChar char="»"/>
              <a:defRPr b="0" i="0" sz="8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762000" lvl="8" marL="4114800" marR="0" rtl="0" algn="l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Times New Roman"/>
              <a:buChar char="»"/>
              <a:defRPr b="0" i="0" sz="8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10" type="dt"/>
          </p:nvPr>
        </p:nvSpPr>
        <p:spPr>
          <a:xfrm>
            <a:off x="2741864" y="26660700"/>
            <a:ext cx="7620000" cy="19504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1" type="ftr"/>
          </p:nvPr>
        </p:nvSpPr>
        <p:spPr>
          <a:xfrm>
            <a:off x="12498139" y="26660700"/>
            <a:ext cx="11579725" cy="1950433"/>
          </a:xfrm>
          <a:prstGeom prst="rect">
            <a:avLst/>
          </a:prstGeom>
          <a:noFill/>
          <a:ln>
            <a:noFill/>
          </a:ln>
        </p:spPr>
        <p:txBody>
          <a:bodyPr anchorCtr="0" anchor="t" bIns="45075" lIns="90175" spcFirstLastPara="1" rIns="90175" wrap="square" tIns="450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26214138" y="26660700"/>
            <a:ext cx="7620000" cy="1950433"/>
          </a:xfrm>
          <a:prstGeom prst="rect">
            <a:avLst/>
          </a:prstGeom>
          <a:noFill/>
          <a:ln>
            <a:noFill/>
          </a:ln>
        </p:spPr>
        <p:txBody>
          <a:bodyPr anchorCtr="0" anchor="t" bIns="45075" lIns="90175" spcFirstLastPara="1" rIns="90175" wrap="square" tIns="450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2888917" y="18803156"/>
            <a:ext cx="31089601" cy="5811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075" lIns="90175" spcFirstLastPara="1" rIns="90175" wrap="square" tIns="450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5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1" type="body"/>
          </p:nvPr>
        </p:nvSpPr>
        <p:spPr>
          <a:xfrm>
            <a:off x="2888917" y="12402357"/>
            <a:ext cx="31089601" cy="640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75" lIns="90175" spcFirstLastPara="1" rIns="90175" wrap="square" tIns="450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None/>
              <a:defRPr b="0" i="0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None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0" type="dt"/>
          </p:nvPr>
        </p:nvSpPr>
        <p:spPr>
          <a:xfrm>
            <a:off x="2741864" y="26660700"/>
            <a:ext cx="7620000" cy="19504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1" type="ftr"/>
          </p:nvPr>
        </p:nvSpPr>
        <p:spPr>
          <a:xfrm>
            <a:off x="12498139" y="26660700"/>
            <a:ext cx="11579725" cy="1950433"/>
          </a:xfrm>
          <a:prstGeom prst="rect">
            <a:avLst/>
          </a:prstGeom>
          <a:noFill/>
          <a:ln>
            <a:noFill/>
          </a:ln>
        </p:spPr>
        <p:txBody>
          <a:bodyPr anchorCtr="0" anchor="t" bIns="45075" lIns="90175" spcFirstLastPara="1" rIns="90175" wrap="square" tIns="450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26214138" y="26660700"/>
            <a:ext cx="7620000" cy="1950433"/>
          </a:xfrm>
          <a:prstGeom prst="rect">
            <a:avLst/>
          </a:prstGeom>
          <a:noFill/>
          <a:ln>
            <a:noFill/>
          </a:ln>
        </p:spPr>
        <p:txBody>
          <a:bodyPr anchorCtr="0" anchor="t" bIns="45075" lIns="90175" spcFirstLastPara="1" rIns="90175" wrap="square" tIns="450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2741864" y="2601532"/>
            <a:ext cx="31092276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75" lIns="90175" spcFirstLastPara="1" rIns="90175" wrap="square" tIns="450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2741866" y="8455696"/>
            <a:ext cx="15481966" cy="17553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075" lIns="90175" spcFirstLastPara="1" rIns="90175" wrap="square" tIns="45075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mes New Roman"/>
              <a:buChar char="•"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Char char="–"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•"/>
              <a:defRPr b="0" i="0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–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»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»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»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»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»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2" type="body"/>
          </p:nvPr>
        </p:nvSpPr>
        <p:spPr>
          <a:xfrm>
            <a:off x="18352170" y="8455696"/>
            <a:ext cx="15481968" cy="17553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075" lIns="90175" spcFirstLastPara="1" rIns="90175" wrap="square" tIns="45075">
            <a:noAutofit/>
          </a:bodyPr>
          <a:lstStyle>
            <a:lvl1pPr indent="-38735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mes New Roman"/>
              <a:buChar char="•"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Char char="–"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•"/>
              <a:defRPr b="0" i="0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–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»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»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»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»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»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" name="Google Shape;36;p7"/>
          <p:cNvSpPr txBox="1"/>
          <p:nvPr>
            <p:ph idx="10" type="dt"/>
          </p:nvPr>
        </p:nvSpPr>
        <p:spPr>
          <a:xfrm>
            <a:off x="2741864" y="26660700"/>
            <a:ext cx="7620000" cy="19504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7" name="Google Shape;37;p7"/>
          <p:cNvSpPr txBox="1"/>
          <p:nvPr>
            <p:ph idx="11" type="ftr"/>
          </p:nvPr>
        </p:nvSpPr>
        <p:spPr>
          <a:xfrm>
            <a:off x="12498139" y="26660700"/>
            <a:ext cx="11579725" cy="1950433"/>
          </a:xfrm>
          <a:prstGeom prst="rect">
            <a:avLst/>
          </a:prstGeom>
          <a:noFill/>
          <a:ln>
            <a:noFill/>
          </a:ln>
        </p:spPr>
        <p:txBody>
          <a:bodyPr anchorCtr="0" anchor="t" bIns="45075" lIns="90175" spcFirstLastPara="1" rIns="90175" wrap="square" tIns="450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26214138" y="26660700"/>
            <a:ext cx="7620000" cy="1950433"/>
          </a:xfrm>
          <a:prstGeom prst="rect">
            <a:avLst/>
          </a:prstGeom>
          <a:noFill/>
          <a:ln>
            <a:noFill/>
          </a:ln>
        </p:spPr>
        <p:txBody>
          <a:bodyPr anchorCtr="0" anchor="t" bIns="45075" lIns="90175" spcFirstLastPara="1" rIns="90175" wrap="square" tIns="450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1828800" y="1171978"/>
            <a:ext cx="32918401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75" lIns="90175" spcFirstLastPara="1" rIns="90175" wrap="square" tIns="450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1" type="body"/>
          </p:nvPr>
        </p:nvSpPr>
        <p:spPr>
          <a:xfrm>
            <a:off x="1828801" y="6549624"/>
            <a:ext cx="16161085" cy="2730322"/>
          </a:xfrm>
          <a:prstGeom prst="rect">
            <a:avLst/>
          </a:prstGeom>
          <a:noFill/>
          <a:ln>
            <a:noFill/>
          </a:ln>
        </p:spPr>
        <p:txBody>
          <a:bodyPr anchorCtr="0" anchor="b" bIns="45075" lIns="90175" spcFirstLastPara="1" rIns="90175" wrap="square" tIns="450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None/>
              <a:defRPr b="1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None/>
              <a:defRPr b="1" i="0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None/>
              <a:defRPr b="1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1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1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1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1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1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1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2" name="Google Shape;42;p8"/>
          <p:cNvSpPr txBox="1"/>
          <p:nvPr>
            <p:ph idx="2" type="body"/>
          </p:nvPr>
        </p:nvSpPr>
        <p:spPr>
          <a:xfrm>
            <a:off x="1828801" y="9279945"/>
            <a:ext cx="16161085" cy="16858445"/>
          </a:xfrm>
          <a:prstGeom prst="rect">
            <a:avLst/>
          </a:prstGeom>
          <a:noFill/>
          <a:ln>
            <a:noFill/>
          </a:ln>
        </p:spPr>
        <p:txBody>
          <a:bodyPr anchorCtr="0" anchor="t" bIns="45075" lIns="90175" spcFirstLastPara="1" rIns="90175" wrap="square" tIns="45075">
            <a:no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Char char="•"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–"/>
              <a:defRPr b="0" i="0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•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idx="3" type="body"/>
          </p:nvPr>
        </p:nvSpPr>
        <p:spPr>
          <a:xfrm>
            <a:off x="18580769" y="6549624"/>
            <a:ext cx="16166432" cy="2730322"/>
          </a:xfrm>
          <a:prstGeom prst="rect">
            <a:avLst/>
          </a:prstGeom>
          <a:noFill/>
          <a:ln>
            <a:noFill/>
          </a:ln>
        </p:spPr>
        <p:txBody>
          <a:bodyPr anchorCtr="0" anchor="b" bIns="45075" lIns="90175" spcFirstLastPara="1" rIns="90175" wrap="square" tIns="450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None/>
              <a:defRPr b="1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None/>
              <a:defRPr b="1" i="0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None/>
              <a:defRPr b="1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1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1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1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1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1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1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4" type="body"/>
          </p:nvPr>
        </p:nvSpPr>
        <p:spPr>
          <a:xfrm>
            <a:off x="18580769" y="9279945"/>
            <a:ext cx="16166432" cy="16858445"/>
          </a:xfrm>
          <a:prstGeom prst="rect">
            <a:avLst/>
          </a:prstGeom>
          <a:noFill/>
          <a:ln>
            <a:noFill/>
          </a:ln>
        </p:spPr>
        <p:txBody>
          <a:bodyPr anchorCtr="0" anchor="t" bIns="45075" lIns="90175" spcFirstLastPara="1" rIns="90175" wrap="square" tIns="45075">
            <a:no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Char char="•"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–"/>
              <a:defRPr b="0" i="0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•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5" name="Google Shape;45;p8"/>
          <p:cNvSpPr txBox="1"/>
          <p:nvPr>
            <p:ph idx="10" type="dt"/>
          </p:nvPr>
        </p:nvSpPr>
        <p:spPr>
          <a:xfrm>
            <a:off x="2741864" y="26660700"/>
            <a:ext cx="7620000" cy="19504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1" type="ftr"/>
          </p:nvPr>
        </p:nvSpPr>
        <p:spPr>
          <a:xfrm>
            <a:off x="12498139" y="26660700"/>
            <a:ext cx="11579725" cy="1950433"/>
          </a:xfrm>
          <a:prstGeom prst="rect">
            <a:avLst/>
          </a:prstGeom>
          <a:noFill/>
          <a:ln>
            <a:noFill/>
          </a:ln>
        </p:spPr>
        <p:txBody>
          <a:bodyPr anchorCtr="0" anchor="t" bIns="45075" lIns="90175" spcFirstLastPara="1" rIns="90175" wrap="square" tIns="450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26214138" y="26660700"/>
            <a:ext cx="7620000" cy="1950433"/>
          </a:xfrm>
          <a:prstGeom prst="rect">
            <a:avLst/>
          </a:prstGeom>
          <a:noFill/>
          <a:ln>
            <a:noFill/>
          </a:ln>
        </p:spPr>
        <p:txBody>
          <a:bodyPr anchorCtr="0" anchor="t" bIns="45075" lIns="90175" spcFirstLastPara="1" rIns="90175" wrap="square" tIns="450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title"/>
          </p:nvPr>
        </p:nvSpPr>
        <p:spPr>
          <a:xfrm>
            <a:off x="2741864" y="2601532"/>
            <a:ext cx="31092276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75" lIns="90175" spcFirstLastPara="1" rIns="90175" wrap="square" tIns="450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10" type="dt"/>
          </p:nvPr>
        </p:nvSpPr>
        <p:spPr>
          <a:xfrm>
            <a:off x="2741864" y="26660700"/>
            <a:ext cx="7620000" cy="19504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1" type="ftr"/>
          </p:nvPr>
        </p:nvSpPr>
        <p:spPr>
          <a:xfrm>
            <a:off x="12498139" y="26660700"/>
            <a:ext cx="11579725" cy="1950433"/>
          </a:xfrm>
          <a:prstGeom prst="rect">
            <a:avLst/>
          </a:prstGeom>
          <a:noFill/>
          <a:ln>
            <a:noFill/>
          </a:ln>
        </p:spPr>
        <p:txBody>
          <a:bodyPr anchorCtr="0" anchor="t" bIns="45075" lIns="90175" spcFirstLastPara="1" rIns="90175" wrap="square" tIns="450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26214138" y="26660700"/>
            <a:ext cx="7620000" cy="1950433"/>
          </a:xfrm>
          <a:prstGeom prst="rect">
            <a:avLst/>
          </a:prstGeom>
          <a:noFill/>
          <a:ln>
            <a:noFill/>
          </a:ln>
        </p:spPr>
        <p:txBody>
          <a:bodyPr anchorCtr="0" anchor="t" bIns="45075" lIns="90175" spcFirstLastPara="1" rIns="90175" wrap="square" tIns="450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type="title"/>
          </p:nvPr>
        </p:nvSpPr>
        <p:spPr>
          <a:xfrm>
            <a:off x="1828801" y="1164824"/>
            <a:ext cx="12032917" cy="4958367"/>
          </a:xfrm>
          <a:prstGeom prst="rect">
            <a:avLst/>
          </a:prstGeom>
          <a:noFill/>
          <a:ln>
            <a:noFill/>
          </a:ln>
        </p:spPr>
        <p:txBody>
          <a:bodyPr anchorCtr="0" anchor="b" bIns="45075" lIns="90175" spcFirstLastPara="1" rIns="90175" wrap="square" tIns="450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14300202" y="1164823"/>
            <a:ext cx="20447000" cy="24973566"/>
          </a:xfrm>
          <a:prstGeom prst="rect">
            <a:avLst/>
          </a:prstGeom>
          <a:noFill/>
          <a:ln>
            <a:noFill/>
          </a:ln>
        </p:spPr>
        <p:txBody>
          <a:bodyPr anchorCtr="0" anchor="t" bIns="45075" lIns="90175" spcFirstLastPara="1" rIns="90175" wrap="square" tIns="45075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873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mes New Roman"/>
              <a:buChar char="–"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61950" lvl="2" marL="13716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Char char="•"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–"/>
              <a:defRPr b="0" i="0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»"/>
              <a:defRPr b="0" i="0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»"/>
              <a:defRPr b="0" i="0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»"/>
              <a:defRPr b="0" i="0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»"/>
              <a:defRPr b="0" i="0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»"/>
              <a:defRPr b="0" i="0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6" name="Google Shape;56;p10"/>
          <p:cNvSpPr txBox="1"/>
          <p:nvPr>
            <p:ph idx="2" type="body"/>
          </p:nvPr>
        </p:nvSpPr>
        <p:spPr>
          <a:xfrm>
            <a:off x="1828801" y="6123190"/>
            <a:ext cx="12032917" cy="20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75" lIns="90175" spcFirstLastPara="1" rIns="90175" wrap="square" tIns="450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b="0" i="0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b="0" i="0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b="0" i="0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b="0" i="0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b="0" i="0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b="0" i="0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b="0" i="0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7" name="Google Shape;57;p10"/>
          <p:cNvSpPr txBox="1"/>
          <p:nvPr>
            <p:ph idx="10" type="dt"/>
          </p:nvPr>
        </p:nvSpPr>
        <p:spPr>
          <a:xfrm>
            <a:off x="2741864" y="26660700"/>
            <a:ext cx="7620000" cy="19504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11" type="ftr"/>
          </p:nvPr>
        </p:nvSpPr>
        <p:spPr>
          <a:xfrm>
            <a:off x="12498139" y="26660700"/>
            <a:ext cx="11579725" cy="1950433"/>
          </a:xfrm>
          <a:prstGeom prst="rect">
            <a:avLst/>
          </a:prstGeom>
          <a:noFill/>
          <a:ln>
            <a:noFill/>
          </a:ln>
        </p:spPr>
        <p:txBody>
          <a:bodyPr anchorCtr="0" anchor="t" bIns="45075" lIns="90175" spcFirstLastPara="1" rIns="90175" wrap="square" tIns="450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26214138" y="26660700"/>
            <a:ext cx="7620000" cy="1950433"/>
          </a:xfrm>
          <a:prstGeom prst="rect">
            <a:avLst/>
          </a:prstGeom>
          <a:noFill/>
          <a:ln>
            <a:noFill/>
          </a:ln>
        </p:spPr>
        <p:txBody>
          <a:bodyPr anchorCtr="0" anchor="t" bIns="45075" lIns="90175" spcFirstLastPara="1" rIns="90175" wrap="square" tIns="450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>
            <p:ph type="title"/>
          </p:nvPr>
        </p:nvSpPr>
        <p:spPr>
          <a:xfrm>
            <a:off x="7169484" y="20483134"/>
            <a:ext cx="21945600" cy="2416935"/>
          </a:xfrm>
          <a:prstGeom prst="rect">
            <a:avLst/>
          </a:prstGeom>
          <a:noFill/>
          <a:ln>
            <a:noFill/>
          </a:ln>
        </p:spPr>
        <p:txBody>
          <a:bodyPr anchorCtr="0" anchor="b" bIns="45075" lIns="90175" spcFirstLastPara="1" rIns="90175" wrap="square" tIns="450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7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1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2" name="Google Shape;62;p11"/>
          <p:cNvSpPr/>
          <p:nvPr>
            <p:ph idx="2" type="pic"/>
          </p:nvPr>
        </p:nvSpPr>
        <p:spPr>
          <a:xfrm>
            <a:off x="7169484" y="2614414"/>
            <a:ext cx="21945600" cy="17556766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1"/>
          <p:cNvSpPr txBox="1"/>
          <p:nvPr>
            <p:ph idx="1" type="body"/>
          </p:nvPr>
        </p:nvSpPr>
        <p:spPr>
          <a:xfrm>
            <a:off x="7169484" y="22900069"/>
            <a:ext cx="21945600" cy="3434366"/>
          </a:xfrm>
          <a:prstGeom prst="rect">
            <a:avLst/>
          </a:prstGeom>
          <a:noFill/>
          <a:ln>
            <a:noFill/>
          </a:ln>
        </p:spPr>
        <p:txBody>
          <a:bodyPr anchorCtr="0" anchor="t" bIns="45075" lIns="90175" spcFirstLastPara="1" rIns="90175" wrap="square" tIns="450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b="0" i="0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b="0" i="0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b="0" i="0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b="0" i="0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b="0" i="0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b="0" i="0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b="0" i="0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b="0" i="0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idx="10" type="dt"/>
          </p:nvPr>
        </p:nvSpPr>
        <p:spPr>
          <a:xfrm>
            <a:off x="2741864" y="26660700"/>
            <a:ext cx="7620000" cy="19504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5" name="Google Shape;65;p11"/>
          <p:cNvSpPr txBox="1"/>
          <p:nvPr>
            <p:ph idx="11" type="ftr"/>
          </p:nvPr>
        </p:nvSpPr>
        <p:spPr>
          <a:xfrm>
            <a:off x="12498139" y="26660700"/>
            <a:ext cx="11579725" cy="1950433"/>
          </a:xfrm>
          <a:prstGeom prst="rect">
            <a:avLst/>
          </a:prstGeom>
          <a:noFill/>
          <a:ln>
            <a:noFill/>
          </a:ln>
        </p:spPr>
        <p:txBody>
          <a:bodyPr anchorCtr="0" anchor="t" bIns="45075" lIns="90175" spcFirstLastPara="1" rIns="90175" wrap="square" tIns="450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idx="12" type="sldNum"/>
          </p:nvPr>
        </p:nvSpPr>
        <p:spPr>
          <a:xfrm>
            <a:off x="26214138" y="26660700"/>
            <a:ext cx="7620000" cy="1950433"/>
          </a:xfrm>
          <a:prstGeom prst="rect">
            <a:avLst/>
          </a:prstGeom>
          <a:noFill/>
          <a:ln>
            <a:noFill/>
          </a:ln>
        </p:spPr>
        <p:txBody>
          <a:bodyPr anchorCtr="0" anchor="t" bIns="45075" lIns="90175" spcFirstLastPara="1" rIns="90175" wrap="square" tIns="450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3.png"/><Relationship Id="rId13" Type="http://schemas.openxmlformats.org/officeDocument/2006/relationships/image" Target="../media/image7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5.png"/><Relationship Id="rId15" Type="http://schemas.openxmlformats.org/officeDocument/2006/relationships/image" Target="../media/image9.png"/><Relationship Id="rId14" Type="http://schemas.openxmlformats.org/officeDocument/2006/relationships/image" Target="../media/image1.png"/><Relationship Id="rId17" Type="http://schemas.openxmlformats.org/officeDocument/2006/relationships/image" Target="../media/image11.png"/><Relationship Id="rId16" Type="http://schemas.openxmlformats.org/officeDocument/2006/relationships/image" Target="../media/image10.png"/><Relationship Id="rId5" Type="http://schemas.openxmlformats.org/officeDocument/2006/relationships/image" Target="../media/image13.jpg"/><Relationship Id="rId6" Type="http://schemas.openxmlformats.org/officeDocument/2006/relationships/image" Target="../media/image14.jpg"/><Relationship Id="rId7" Type="http://schemas.openxmlformats.org/officeDocument/2006/relationships/image" Target="../media/image6.png"/><Relationship Id="rId8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D8D8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/>
          <p:nvPr/>
        </p:nvSpPr>
        <p:spPr>
          <a:xfrm>
            <a:off x="185425" y="19253500"/>
            <a:ext cx="8719800" cy="977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8275" lIns="76550" spcFirstLastPara="1" rIns="76550" wrap="square" tIns="38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mes New Roman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1" name="Google Shape;91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9800" y="19265712"/>
            <a:ext cx="5874300" cy="476241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/>
          <p:nvPr/>
        </p:nvSpPr>
        <p:spPr>
          <a:xfrm>
            <a:off x="15318525" y="6470000"/>
            <a:ext cx="20696400" cy="10773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8275" lIns="76550" spcFirstLastPara="1" rIns="76550" wrap="square" tIns="38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mes New Roman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425175" y="6503475"/>
            <a:ext cx="14276400" cy="1066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8275" lIns="76550" spcFirstLastPara="1" rIns="76550" wrap="square" tIns="38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mes New Roman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9278800" y="19253500"/>
            <a:ext cx="27103800" cy="977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8275" lIns="76550" spcFirstLastPara="1" rIns="76550" wrap="square" tIns="38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mes New Roman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440572" y="4759125"/>
            <a:ext cx="14276400" cy="1472400"/>
          </a:xfrm>
          <a:prstGeom prst="rect">
            <a:avLst/>
          </a:prstGeom>
          <a:solidFill>
            <a:srgbClr val="013C2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229650" lIns="229650" spcFirstLastPara="1" rIns="229650" wrap="square" tIns="22965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</a:rPr>
              <a:t>Problem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123650" y="17531900"/>
            <a:ext cx="8719800" cy="1472400"/>
          </a:xfrm>
          <a:prstGeom prst="rect">
            <a:avLst/>
          </a:prstGeom>
          <a:solidFill>
            <a:srgbClr val="013C2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229650" lIns="229650" spcFirstLastPara="1" rIns="229650" wrap="square" tIns="22965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</a:rPr>
              <a:t>Reduction Process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9278800" y="17531900"/>
            <a:ext cx="27103800" cy="1472400"/>
          </a:xfrm>
          <a:prstGeom prst="rect">
            <a:avLst/>
          </a:prstGeom>
          <a:solidFill>
            <a:srgbClr val="013C2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229650" lIns="229650" spcFirstLastPara="1" rIns="229650" wrap="square" tIns="22965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</a:rPr>
              <a:t>Preliminary </a:t>
            </a:r>
            <a:r>
              <a:rPr b="1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554856" y="6626475"/>
            <a:ext cx="13776600" cy="2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725" lIns="182875" spcFirstLastPara="1" rIns="18287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000"/>
              <a:t>Devices being controlled by </a:t>
            </a:r>
            <a:r>
              <a:rPr lang="en-US" sz="3000"/>
              <a:t>the</a:t>
            </a:r>
            <a:r>
              <a:rPr lang="en-US" sz="3000"/>
              <a:t> brain have been researched for a long time and still have a long ways to go. One issue with these devices is how a person’s brain signal may differ from </a:t>
            </a:r>
            <a:r>
              <a:rPr lang="en-US" sz="3000"/>
              <a:t>others,</a:t>
            </a:r>
            <a:r>
              <a:rPr lang="en-US" sz="3000"/>
              <a:t> so the same device will not work for everyone. This makes it difficult to not only commercialize these products but also makes it hard to develop these </a:t>
            </a:r>
            <a:r>
              <a:rPr lang="en-US" sz="3000"/>
              <a:t>products</a:t>
            </a:r>
            <a:r>
              <a:rPr lang="en-US" sz="3000"/>
              <a:t> at all.  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"/>
          <p:cNvSpPr/>
          <p:nvPr/>
        </p:nvSpPr>
        <p:spPr>
          <a:xfrm>
            <a:off x="19109949" y="19554950"/>
            <a:ext cx="74415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8275" lIns="76550" spcFirstLastPara="1" rIns="76550" wrap="square" tIns="3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i="1" lang="en-US" sz="270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This figure  shows the data between me and Aiden after being reduced using t-SNE across all epochs and labels. </a:t>
            </a:r>
            <a:endParaRPr b="0" i="1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"/>
          <p:cNvSpPr/>
          <p:nvPr/>
        </p:nvSpPr>
        <p:spPr>
          <a:xfrm>
            <a:off x="9839508" y="19554925"/>
            <a:ext cx="74415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8275" lIns="76550" spcFirstLastPara="1" rIns="76550" wrap="square" tIns="3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i="1" lang="en-US" sz="270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This figure shows the data between me and aiden after being reduced by PaCMAP across all epochs and </a:t>
            </a:r>
            <a:r>
              <a:rPr i="1" lang="en-US" sz="270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labels</a:t>
            </a:r>
            <a:r>
              <a:rPr i="1" lang="en-US" sz="270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.</a:t>
            </a:r>
            <a:endParaRPr i="1" sz="2500" u="none" cap="none" strike="noStrike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01" name="Google Shape;101;p1"/>
          <p:cNvSpPr txBox="1"/>
          <p:nvPr/>
        </p:nvSpPr>
        <p:spPr>
          <a:xfrm>
            <a:off x="15318525" y="4709600"/>
            <a:ext cx="20696400" cy="1472400"/>
          </a:xfrm>
          <a:prstGeom prst="rect">
            <a:avLst/>
          </a:prstGeom>
          <a:solidFill>
            <a:srgbClr val="013C20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229650" lIns="229650" spcFirstLastPara="1" rIns="229650" wrap="square" tIns="22965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</a:rPr>
              <a:t>Method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433367" y="503175"/>
            <a:ext cx="35709300" cy="3861000"/>
          </a:xfrm>
          <a:prstGeom prst="rect">
            <a:avLst/>
          </a:prstGeom>
          <a:solidFill>
            <a:srgbClr val="013C20"/>
          </a:solidFill>
          <a:ln>
            <a:noFill/>
          </a:ln>
        </p:spPr>
        <p:txBody>
          <a:bodyPr anchorCtr="0" anchor="t" bIns="38275" lIns="76550" spcFirstLastPara="1" rIns="76550" wrap="square" tIns="38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imes New Roman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1485900" y="538749"/>
            <a:ext cx="21504729" cy="3561608"/>
          </a:xfrm>
          <a:prstGeom prst="rect">
            <a:avLst/>
          </a:prstGeom>
          <a:noFill/>
          <a:ln>
            <a:noFill/>
          </a:ln>
        </p:spPr>
        <p:txBody>
          <a:bodyPr anchorCtr="0" anchor="ctr" bIns="38275" lIns="76550" spcFirstLastPara="1" rIns="76550" wrap="square" tIns="38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lang="en-US" sz="8000">
                <a:solidFill>
                  <a:schemeClr val="lt1"/>
                </a:solidFill>
              </a:rPr>
              <a:t>How Does My Brain Compare to (A)? </a:t>
            </a:r>
            <a:endParaRPr b="1" i="0" sz="8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18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</a:rPr>
              <a:t>Derrick Mayall</a:t>
            </a:r>
            <a:r>
              <a:rPr b="1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 UNC Charlotte  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</a:rPr>
              <a:t>Dr. Jake Lee</a:t>
            </a:r>
            <a:r>
              <a:rPr b="1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-US" sz="4000">
                <a:solidFill>
                  <a:schemeClr val="lt1"/>
                </a:solidFill>
              </a:rPr>
              <a:t>Computing Informatics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663013" y="784725"/>
            <a:ext cx="6445700" cy="32979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"/>
          <p:cNvSpPr txBox="1"/>
          <p:nvPr/>
        </p:nvSpPr>
        <p:spPr>
          <a:xfrm>
            <a:off x="185413" y="19351850"/>
            <a:ext cx="3335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Get Data You Wish To Reduce (The more the better):</a:t>
            </a:r>
            <a:endParaRPr sz="2000"/>
          </a:p>
        </p:txBody>
      </p:sp>
      <p:cxnSp>
        <p:nvCxnSpPr>
          <p:cNvPr id="106" name="Google Shape;106;p1"/>
          <p:cNvCxnSpPr/>
          <p:nvPr/>
        </p:nvCxnSpPr>
        <p:spPr>
          <a:xfrm flipH="1">
            <a:off x="2475600" y="22171000"/>
            <a:ext cx="644400" cy="64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" name="Google Shape;107;p1"/>
          <p:cNvSpPr txBox="1"/>
          <p:nvPr/>
        </p:nvSpPr>
        <p:spPr>
          <a:xfrm>
            <a:off x="425166" y="23060394"/>
            <a:ext cx="33354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Run Data Through </a:t>
            </a:r>
            <a:r>
              <a:rPr lang="en-US" sz="2000"/>
              <a:t>Dimensionality</a:t>
            </a:r>
            <a:r>
              <a:rPr lang="en-US" sz="2000"/>
              <a:t> Reduction Algorithm (This 3D graph is going to a 2D form)</a:t>
            </a:r>
            <a:endParaRPr sz="2000"/>
          </a:p>
        </p:txBody>
      </p:sp>
      <p:sp>
        <p:nvSpPr>
          <p:cNvPr id="108" name="Google Shape;108;p1"/>
          <p:cNvSpPr/>
          <p:nvPr/>
        </p:nvSpPr>
        <p:spPr>
          <a:xfrm>
            <a:off x="27978225" y="19664000"/>
            <a:ext cx="78153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275" lIns="76550" spcFirstLastPara="1" rIns="76550" wrap="square" tIns="38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i="1" lang="en-US" sz="270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This figure shows the data for subject 3 after being reduced by PaCMAP across all epochs and labels.</a:t>
            </a:r>
            <a:endParaRPr i="1" sz="2500" u="none" cap="none" strike="noStrike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09" name="Google Shape;109;p1"/>
          <p:cNvSpPr/>
          <p:nvPr/>
        </p:nvSpPr>
        <p:spPr>
          <a:xfrm>
            <a:off x="24482143" y="15643540"/>
            <a:ext cx="3306600" cy="1337700"/>
          </a:xfrm>
          <a:prstGeom prst="roundRect">
            <a:avLst>
              <a:gd fmla="val 16667" name="adj"/>
            </a:avLst>
          </a:prstGeom>
          <a:solidFill>
            <a:srgbClr val="1A9988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"/>
          <p:cNvSpPr txBox="1"/>
          <p:nvPr/>
        </p:nvSpPr>
        <p:spPr>
          <a:xfrm>
            <a:off x="24644428" y="16112878"/>
            <a:ext cx="2981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Gathering Data With EEG</a:t>
            </a:r>
            <a:endParaRPr sz="2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" name="Google Shape;111;p1"/>
          <p:cNvSpPr/>
          <p:nvPr/>
        </p:nvSpPr>
        <p:spPr>
          <a:xfrm>
            <a:off x="25737676" y="12062696"/>
            <a:ext cx="840000" cy="3175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1A9988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"/>
          <p:cNvSpPr/>
          <p:nvPr/>
        </p:nvSpPr>
        <p:spPr>
          <a:xfrm>
            <a:off x="24644228" y="10553777"/>
            <a:ext cx="3306600" cy="1337700"/>
          </a:xfrm>
          <a:prstGeom prst="roundRect">
            <a:avLst>
              <a:gd fmla="val 16667" name="adj"/>
            </a:avLst>
          </a:prstGeom>
          <a:solidFill>
            <a:srgbClr val="1A9988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"/>
          <p:cNvSpPr txBox="1"/>
          <p:nvPr/>
        </p:nvSpPr>
        <p:spPr>
          <a:xfrm>
            <a:off x="24972483" y="10787824"/>
            <a:ext cx="264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Process Data</a:t>
            </a:r>
            <a:endParaRPr sz="2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" name="Google Shape;114;p1"/>
          <p:cNvSpPr/>
          <p:nvPr/>
        </p:nvSpPr>
        <p:spPr>
          <a:xfrm>
            <a:off x="16317775" y="10787824"/>
            <a:ext cx="7478400" cy="6084600"/>
          </a:xfrm>
          <a:prstGeom prst="bevel">
            <a:avLst>
              <a:gd fmla="val 12500" name="adj"/>
            </a:avLst>
          </a:prstGeom>
          <a:solidFill>
            <a:srgbClr val="1A9988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28835" y="11565047"/>
            <a:ext cx="6029829" cy="451812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6" name="Google Shape;116;p1"/>
          <p:cNvSpPr/>
          <p:nvPr/>
        </p:nvSpPr>
        <p:spPr>
          <a:xfrm>
            <a:off x="28474384" y="11065388"/>
            <a:ext cx="6634200" cy="5806800"/>
          </a:xfrm>
          <a:prstGeom prst="bevel">
            <a:avLst>
              <a:gd fmla="val 12500" name="adj"/>
            </a:avLst>
          </a:prstGeom>
          <a:solidFill>
            <a:srgbClr val="1A9988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159687" y="11762640"/>
            <a:ext cx="5306669" cy="441234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"/>
          <p:cNvSpPr/>
          <p:nvPr/>
        </p:nvSpPr>
        <p:spPr>
          <a:xfrm flipH="1">
            <a:off x="24001383" y="8758329"/>
            <a:ext cx="971100" cy="17955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1A9988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"/>
          <p:cNvSpPr/>
          <p:nvPr/>
        </p:nvSpPr>
        <p:spPr>
          <a:xfrm>
            <a:off x="16317880" y="6871012"/>
            <a:ext cx="7478400" cy="3693900"/>
          </a:xfrm>
          <a:prstGeom prst="flowChartAlternateProcess">
            <a:avLst/>
          </a:prstGeom>
          <a:solidFill>
            <a:srgbClr val="1A9988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"/>
          <p:cNvSpPr txBox="1"/>
          <p:nvPr/>
        </p:nvSpPr>
        <p:spPr>
          <a:xfrm>
            <a:off x="16627300" y="6874725"/>
            <a:ext cx="5874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Visualize processed data of two subjects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1"/>
          <p:cNvSpPr/>
          <p:nvPr/>
        </p:nvSpPr>
        <p:spPr>
          <a:xfrm>
            <a:off x="23577175" y="7487276"/>
            <a:ext cx="993300" cy="33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A9988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"/>
          <p:cNvSpPr/>
          <p:nvPr/>
        </p:nvSpPr>
        <p:spPr>
          <a:xfrm>
            <a:off x="24844950" y="7022208"/>
            <a:ext cx="2649900" cy="2047500"/>
          </a:xfrm>
          <a:prstGeom prst="roundRect">
            <a:avLst>
              <a:gd fmla="val 16667" name="adj"/>
            </a:avLst>
          </a:prstGeom>
          <a:solidFill>
            <a:srgbClr val="1A9988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"/>
          <p:cNvSpPr txBox="1"/>
          <p:nvPr/>
        </p:nvSpPr>
        <p:spPr>
          <a:xfrm>
            <a:off x="24864374" y="7647200"/>
            <a:ext cx="2649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Reduce Dimensions of the Data</a:t>
            </a:r>
            <a:endParaRPr sz="2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" name="Google Shape;124;p1"/>
          <p:cNvSpPr/>
          <p:nvPr/>
        </p:nvSpPr>
        <p:spPr>
          <a:xfrm>
            <a:off x="28399101" y="6871012"/>
            <a:ext cx="6281100" cy="3915300"/>
          </a:xfrm>
          <a:prstGeom prst="flowChartAlternateProcess">
            <a:avLst/>
          </a:prstGeom>
          <a:solidFill>
            <a:srgbClr val="1A9988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"/>
          <p:cNvSpPr/>
          <p:nvPr/>
        </p:nvSpPr>
        <p:spPr>
          <a:xfrm>
            <a:off x="27494850" y="7406651"/>
            <a:ext cx="993300" cy="33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A9988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"/>
          <p:cNvSpPr txBox="1"/>
          <p:nvPr/>
        </p:nvSpPr>
        <p:spPr>
          <a:xfrm>
            <a:off x="28982281" y="7404667"/>
            <a:ext cx="5618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Visualizing Reduced Data and Comparing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" name="Google Shape;127;p1"/>
          <p:cNvSpPr/>
          <p:nvPr/>
        </p:nvSpPr>
        <p:spPr>
          <a:xfrm rot="5400000">
            <a:off x="24262970" y="14269188"/>
            <a:ext cx="1008000" cy="17409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1A9988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"/>
          <p:cNvSpPr/>
          <p:nvPr/>
        </p:nvSpPr>
        <p:spPr>
          <a:xfrm flipH="1" rot="-5400000">
            <a:off x="27022033" y="14224451"/>
            <a:ext cx="1008000" cy="17409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1A9988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630400" y="8863909"/>
            <a:ext cx="3306600" cy="1689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009407" y="7758248"/>
            <a:ext cx="4469830" cy="305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153808" y="9597475"/>
            <a:ext cx="4567956" cy="3578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22325" y="13668500"/>
            <a:ext cx="4524425" cy="329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9175575" y="13726900"/>
            <a:ext cx="4524425" cy="329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"/>
          <p:cNvSpPr txBox="1"/>
          <p:nvPr/>
        </p:nvSpPr>
        <p:spPr>
          <a:xfrm>
            <a:off x="2545790" y="16351311"/>
            <a:ext cx="207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Subject 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1"/>
          <p:cNvSpPr txBox="1"/>
          <p:nvPr/>
        </p:nvSpPr>
        <p:spPr>
          <a:xfrm>
            <a:off x="10302973" y="16547961"/>
            <a:ext cx="207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Subject 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6" name="Google Shape;136;p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2776" y="9932751"/>
            <a:ext cx="4361485" cy="3416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937425" y="17531900"/>
            <a:ext cx="2077500" cy="207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"/>
          <p:cNvSpPr txBox="1"/>
          <p:nvPr/>
        </p:nvSpPr>
        <p:spPr>
          <a:xfrm>
            <a:off x="30942563" y="18511700"/>
            <a:ext cx="395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</a:rPr>
              <a:t>All Visuals On Computer</a:t>
            </a:r>
            <a:endParaRPr b="1" sz="2200">
              <a:solidFill>
                <a:schemeClr val="lt1"/>
              </a:solidFill>
            </a:endParaRPr>
          </a:p>
        </p:txBody>
      </p:sp>
      <p:pic>
        <p:nvPicPr>
          <p:cNvPr id="139" name="Google Shape;139;p1"/>
          <p:cNvPicPr preferRelativeResize="0"/>
          <p:nvPr/>
        </p:nvPicPr>
        <p:blipFill rotWithShape="1">
          <a:blip r:embed="rId13">
            <a:alphaModFix/>
          </a:blip>
          <a:srcRect b="0" l="32115" r="0" t="0"/>
          <a:stretch/>
        </p:blipFill>
        <p:spPr>
          <a:xfrm>
            <a:off x="370175" y="25144679"/>
            <a:ext cx="8389801" cy="366009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"/>
          <p:cNvSpPr/>
          <p:nvPr/>
        </p:nvSpPr>
        <p:spPr>
          <a:xfrm>
            <a:off x="2545800" y="12569700"/>
            <a:ext cx="504000" cy="17955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"/>
          <p:cNvSpPr/>
          <p:nvPr/>
        </p:nvSpPr>
        <p:spPr>
          <a:xfrm>
            <a:off x="11538325" y="12701813"/>
            <a:ext cx="504000" cy="17955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"/>
          <p:cNvSpPr/>
          <p:nvPr/>
        </p:nvSpPr>
        <p:spPr>
          <a:xfrm>
            <a:off x="5388150" y="14407675"/>
            <a:ext cx="4596600" cy="1337700"/>
          </a:xfrm>
          <a:prstGeom prst="leftRigh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"/>
          <p:cNvSpPr/>
          <p:nvPr/>
        </p:nvSpPr>
        <p:spPr>
          <a:xfrm>
            <a:off x="5398513" y="10018780"/>
            <a:ext cx="3791100" cy="3416400"/>
          </a:xfrm>
          <a:prstGeom prst="cloudCallout">
            <a:avLst>
              <a:gd fmla="val 11633" name="adj1"/>
              <a:gd fmla="val 72047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"/>
          <p:cNvSpPr txBox="1"/>
          <p:nvPr/>
        </p:nvSpPr>
        <p:spPr>
          <a:xfrm>
            <a:off x="6238425" y="11157425"/>
            <a:ext cx="26499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latin typeface="Constantia"/>
                <a:ea typeface="Constantia"/>
                <a:cs typeface="Constantia"/>
                <a:sym typeface="Constantia"/>
              </a:rPr>
              <a:t>How are they similar?</a:t>
            </a:r>
            <a:endParaRPr sz="3100">
              <a:latin typeface="Constantia"/>
              <a:ea typeface="Constantia"/>
              <a:cs typeface="Constantia"/>
              <a:sym typeface="Constantia"/>
            </a:endParaRPr>
          </a:p>
        </p:txBody>
      </p:sp>
      <p:cxnSp>
        <p:nvCxnSpPr>
          <p:cNvPr id="145" name="Google Shape;145;p1"/>
          <p:cNvCxnSpPr>
            <a:stCxn id="107" idx="2"/>
            <a:endCxn id="146" idx="0"/>
          </p:cNvCxnSpPr>
          <p:nvPr/>
        </p:nvCxnSpPr>
        <p:spPr>
          <a:xfrm>
            <a:off x="2092866" y="24476394"/>
            <a:ext cx="0" cy="6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7" name="Google Shape;147;p1"/>
          <p:cNvPicPr preferRelativeResize="0"/>
          <p:nvPr/>
        </p:nvPicPr>
        <p:blipFill rotWithShape="1">
          <a:blip r:embed="rId14">
            <a:alphaModFix/>
          </a:blip>
          <a:srcRect b="0" l="0" r="0" t="14522"/>
          <a:stretch/>
        </p:blipFill>
        <p:spPr>
          <a:xfrm>
            <a:off x="18469600" y="7263250"/>
            <a:ext cx="3791101" cy="168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"/>
          <p:cNvSpPr txBox="1"/>
          <p:nvPr/>
        </p:nvSpPr>
        <p:spPr>
          <a:xfrm>
            <a:off x="16627300" y="7906125"/>
            <a:ext cx="174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Subject2: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49" name="Google Shape;149;p1"/>
          <p:cNvSpPr txBox="1"/>
          <p:nvPr/>
        </p:nvSpPr>
        <p:spPr>
          <a:xfrm>
            <a:off x="16627300" y="9735588"/>
            <a:ext cx="174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Subject1</a:t>
            </a:r>
            <a:r>
              <a:rPr lang="en-US"/>
              <a:t>:</a:t>
            </a:r>
            <a:endParaRPr/>
          </a:p>
        </p:txBody>
      </p:sp>
      <p:sp>
        <p:nvSpPr>
          <p:cNvPr id="150" name="Google Shape;150;p1"/>
          <p:cNvSpPr txBox="1"/>
          <p:nvPr/>
        </p:nvSpPr>
        <p:spPr>
          <a:xfrm>
            <a:off x="19173300" y="16351288"/>
            <a:ext cx="174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Subject1</a:t>
            </a:r>
            <a:endParaRPr/>
          </a:p>
        </p:txBody>
      </p:sp>
      <p:sp>
        <p:nvSpPr>
          <p:cNvPr id="151" name="Google Shape;151;p1"/>
          <p:cNvSpPr txBox="1"/>
          <p:nvPr/>
        </p:nvSpPr>
        <p:spPr>
          <a:xfrm>
            <a:off x="30942563" y="16351300"/>
            <a:ext cx="1740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</a:rPr>
              <a:t>Subject2</a:t>
            </a:r>
            <a:endParaRPr sz="1900">
              <a:solidFill>
                <a:schemeClr val="lt1"/>
              </a:solidFill>
            </a:endParaRPr>
          </a:p>
        </p:txBody>
      </p:sp>
      <p:pic>
        <p:nvPicPr>
          <p:cNvPr id="152" name="Google Shape;152;p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278800" y="22258990"/>
            <a:ext cx="8911850" cy="6741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8289600" y="22152125"/>
            <a:ext cx="8911849" cy="674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7179750" y="22123650"/>
            <a:ext cx="9050577" cy="67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"/>
          <p:cNvSpPr txBox="1"/>
          <p:nvPr/>
        </p:nvSpPr>
        <p:spPr>
          <a:xfrm>
            <a:off x="11284625" y="21705425"/>
            <a:ext cx="4900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Times New Roman"/>
                <a:ea typeface="Times New Roman"/>
                <a:cs typeface="Times New Roman"/>
                <a:sym typeface="Times New Roman"/>
              </a:rPr>
              <a:t>Derrick And Aiden PaCMAP</a:t>
            </a:r>
            <a:endParaRPr b="1"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" name="Google Shape;156;p1"/>
          <p:cNvSpPr txBox="1"/>
          <p:nvPr/>
        </p:nvSpPr>
        <p:spPr>
          <a:xfrm>
            <a:off x="20492550" y="21478250"/>
            <a:ext cx="4900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Times New Roman"/>
                <a:ea typeface="Times New Roman"/>
                <a:cs typeface="Times New Roman"/>
                <a:sym typeface="Times New Roman"/>
              </a:rPr>
              <a:t>Derrick And Aiden t-SNE</a:t>
            </a:r>
            <a:endParaRPr b="1"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p1"/>
          <p:cNvSpPr txBox="1"/>
          <p:nvPr/>
        </p:nvSpPr>
        <p:spPr>
          <a:xfrm>
            <a:off x="29700475" y="21371600"/>
            <a:ext cx="4900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Times New Roman"/>
                <a:ea typeface="Times New Roman"/>
                <a:cs typeface="Times New Roman"/>
                <a:sym typeface="Times New Roman"/>
              </a:rPr>
              <a:t>Subject 3 </a:t>
            </a:r>
            <a:r>
              <a:rPr b="1" lang="en-US" sz="2500">
                <a:latin typeface="Times New Roman"/>
                <a:ea typeface="Times New Roman"/>
                <a:cs typeface="Times New Roman"/>
                <a:sym typeface="Times New Roman"/>
              </a:rPr>
              <a:t>PaCMAP</a:t>
            </a:r>
            <a:endParaRPr b="1"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Blank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2011-04-04T18:01:39Z</dcterms:created>
  <dc:creator>Erik Jon Byker</dc:creator>
</cp:coreProperties>
</file>